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1" r:id="rId7"/>
    <p:sldId id="259" r:id="rId8"/>
    <p:sldId id="258" r:id="rId9"/>
    <p:sldId id="260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E8C"/>
    <a:srgbClr val="92918F"/>
    <a:srgbClr val="918F8D"/>
    <a:srgbClr val="00FFFF"/>
    <a:srgbClr val="00B0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7B8B7-610F-25BD-298A-7A96F7E4C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0C1B056-08DB-4FC5-CCCD-180FCDBE3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664864-D765-5E15-2894-47ECFC45A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E1255D-1167-505E-4F9B-44A2AE6F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88FE1-E9D8-ED68-78E0-A06FD5B3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4338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BBCD62-F0FD-8A0C-EB73-380F32552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FE95DC-00B3-034D-F576-CB8F00ECF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8194FD-1532-38CE-700A-6ADC7595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225EB9-1927-3E54-5FB9-B19F31BE7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A3042-7F10-AF0F-C39A-DE3F9DBA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334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D8FC6F-2BC1-BC31-272B-573FE7C33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09A1D01-30C4-7163-044E-117CE3F3F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14AAF6-609C-0E25-83D5-ED23528D7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D63CEE-116D-1D46-7ED2-885A538B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81C6AD-D23A-5A49-E6C9-E21FBC9E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632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B9AFF-F748-CFF9-EE00-5DA22267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AE948E-945A-5962-0191-B717B5E96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9DC7DD-DE78-6CE3-6CA6-A4FE13CF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B6E296-7B5F-5BF8-68E9-E1FCEAE70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71A244-19F9-0866-2159-04DFACE14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8099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32558-FAA3-F4DB-4F98-F6CE1F1B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B956E1C-DA8E-0DCC-7395-537DA972B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059A0D-DDB8-424D-9A50-A0FBB319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EBD325-730B-974E-5C32-05DA867C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96DADE-E478-FC84-DF78-4FBB7494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25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1EDE2-BC10-E618-7059-EBB66856E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90B583-767E-EE30-5E6A-E4749F51B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EA983AB-58C3-96A1-3138-5C298ACD7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832C46-56C5-08C6-065B-FF2060746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48C51A-24AF-7CB6-59F0-B6978B42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B656B7-838B-BC0C-25EE-AFEBD2AFD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8712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BADE46-90FC-7173-36BE-D20C6C64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DFCEBD-541B-B77C-3F1E-A29AFD2CD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B830F8-DB77-5F1D-8BBB-72E6A5F92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A0066E-639A-6F3B-D787-422D7A05FA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9593E79-FA30-52D1-FF0D-50308DC4BC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4001A1B-5F50-92F4-B187-BF11A0763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053D31-021D-6860-6580-C98F84D5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E4893A5-55C7-44C1-5CAE-A571D32F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6944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51008-756A-2260-BC09-3B1D0ACE0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7347805-02C8-3B7A-CC7B-43F8F632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0174E71-AEA7-14C3-DB45-0DDDA660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9CF24EF-F8AA-04B4-0557-39288EAB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36315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3C9847-FDD5-CD3C-83F4-F375DADC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C5C221D-D4C8-E759-62CB-9CAB930C9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675A62-985E-19EB-6769-7DB16EF1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777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C16A7-ECC6-B548-F9EB-9105A8BA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F77406-FAE7-9E35-B733-F9D68C959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E69903-1BEA-C7DF-BE0E-633DAAD8F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8AEAB2-1C58-46DE-714C-92108D88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15BE7F-E595-C28B-4AC3-E7E5B6DB7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0A9A77-536B-3886-D035-395B229F2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258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4A497-49D2-B82A-64A6-574D381E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BB39263-4CC3-D84B-7F70-7A0A4B07A7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85C957-D377-CE4B-695B-976FA43AC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990BA-A4D2-CE06-427B-AB1B04D3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976DD0-ECD0-00EA-9C38-2196FB2E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7DB02D-5EF4-5BA6-EDF0-98775789A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764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06FEEDB-867F-6282-05C1-E57EF280A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34AE03-9FC7-014E-7129-0AA90AAEC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8D69C6-D5C8-C0AB-8B60-359B890F5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B4C86-2C46-4701-8560-080D95BE80A4}" type="datetimeFigureOut">
              <a:rPr lang="es-CO" smtClean="0"/>
              <a:t>20/08/2024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190A49-A4E8-39AC-E6ED-6C55660B3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BC0E1-ECDC-5A85-0228-30FC722ED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EC1A2-E194-4A29-B073-110965D5C90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577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fif"/><Relationship Id="rId5" Type="http://schemas.openxmlformats.org/officeDocument/2006/relationships/image" Target="../media/image17.jfif"/><Relationship Id="rId4" Type="http://schemas.openxmlformats.org/officeDocument/2006/relationships/image" Target="../media/image16.jf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n 28">
            <a:extLst>
              <a:ext uri="{FF2B5EF4-FFF2-40B4-BE49-F238E27FC236}">
                <a16:creationId xmlns:a16="http://schemas.microsoft.com/office/drawing/2014/main" id="{3640124E-6606-DFEE-F62D-4D2E14EC9E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340">
            <a:off x="1877769" y="3060535"/>
            <a:ext cx="2856048" cy="158287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52779B64-6B5A-D5EA-5D1C-0C034346F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294" y="2019177"/>
            <a:ext cx="3060317" cy="31746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17C8F80-DA0E-4075-2247-AC06653185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98" y="328027"/>
            <a:ext cx="2118802" cy="214599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18CF7FE-0D0C-A9B1-342E-DE2566F34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313" y="1549576"/>
            <a:ext cx="1970939" cy="1921168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D995A6B-006A-48DA-D069-2DD9472452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496" y="1116675"/>
            <a:ext cx="294625" cy="416186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416BA740-799A-5A40-60E5-03FCE4B4B1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271" y="1864144"/>
            <a:ext cx="219501" cy="310066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1192E9D8-2E75-BBCC-6DFF-57E48E3CE9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139" y="1121438"/>
            <a:ext cx="294625" cy="416186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998CE54B-39C5-B5EF-7C3F-78298DB36F0B}"/>
              </a:ext>
            </a:extLst>
          </p:cNvPr>
          <p:cNvSpPr txBox="1"/>
          <p:nvPr/>
        </p:nvSpPr>
        <p:spPr>
          <a:xfrm>
            <a:off x="5425814" y="2967335"/>
            <a:ext cx="3882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/>
              <a:t>Estoy</a:t>
            </a:r>
            <a:r>
              <a:rPr lang="es-ES" sz="5400" dirty="0">
                <a:solidFill>
                  <a:srgbClr val="FF0000"/>
                </a:solidFill>
              </a:rPr>
              <a:t>ETICO</a:t>
            </a:r>
            <a:r>
              <a:rPr lang="es-ES" sz="5400" dirty="0"/>
              <a:t>in</a:t>
            </a:r>
            <a:endParaRPr lang="es-CO" sz="5400" dirty="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51808A18-79CC-5EA2-4BF5-A3D5D0ADA0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933" y="2894513"/>
            <a:ext cx="294625" cy="41618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2E62FBB-9C3A-8559-76B2-50E78DBC08B5}"/>
              </a:ext>
            </a:extLst>
          </p:cNvPr>
          <p:cNvSpPr txBox="1"/>
          <p:nvPr/>
        </p:nvSpPr>
        <p:spPr>
          <a:xfrm>
            <a:off x="6030808" y="6006753"/>
            <a:ext cx="6002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>
                <a:latin typeface="Dalek Pinpoint" pitchFamily="2" charset="0"/>
              </a:rPr>
              <a:t>&lt;&lt;&lt;GIMNASIO ESTICO VIRTUAL&gt;&gt;&gt;</a:t>
            </a:r>
            <a:endParaRPr lang="es-CO" sz="2800" dirty="0">
              <a:latin typeface="Dalek Pinpoint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79C840-6CC6-53D1-EF8B-8741669D7E2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83" y="4050163"/>
            <a:ext cx="3311276" cy="24798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6003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2760CC-027C-8B11-6BF6-5FE26645D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899" y="0"/>
            <a:ext cx="3487748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203ECF7-167A-9E83-8BBB-3E3BAB3AE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92" y="3213847"/>
            <a:ext cx="1875596" cy="36441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D58095D-EEE9-6B5E-BEB9-14A6C6923B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498179"/>
            <a:ext cx="4087906" cy="535982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6385F6-5872-A0AD-7964-C0E16AE8D2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7" y="1317812"/>
            <a:ext cx="4077296" cy="553346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36A2D09-0715-BCD5-78C8-1859F0992079}"/>
              </a:ext>
            </a:extLst>
          </p:cNvPr>
          <p:cNvSpPr txBox="1"/>
          <p:nvPr/>
        </p:nvSpPr>
        <p:spPr>
          <a:xfrm>
            <a:off x="3133165" y="4265953"/>
            <a:ext cx="675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Montserrat Light" pitchFamily="2" charset="0"/>
                <a:cs typeface="Arial" panose="020B0604020202020204" pitchFamily="34" charset="0"/>
              </a:rPr>
              <a:t>"Que desgracia para un hombre envejecer sin haber conocido la belleza y fuerza de la cual su cuerpo es capaz“</a:t>
            </a:r>
          </a:p>
          <a:p>
            <a:endParaRPr lang="es-ES" dirty="0">
              <a:solidFill>
                <a:schemeClr val="bg1"/>
              </a:solidFill>
              <a:latin typeface="Montserrat Light" pitchFamily="2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Montserrat" pitchFamily="2" charset="0"/>
              </a:rPr>
              <a:t>                           </a:t>
            </a:r>
            <a:r>
              <a:rPr lang="es-ES" i="1" dirty="0">
                <a:solidFill>
                  <a:schemeClr val="bg1"/>
                </a:solidFill>
                <a:latin typeface="Montserrat" pitchFamily="2" charset="0"/>
              </a:rPr>
              <a:t>                    </a:t>
            </a:r>
            <a:r>
              <a:rPr lang="es-CO" i="1" dirty="0">
                <a:solidFill>
                  <a:schemeClr val="bg1"/>
                </a:solidFill>
                <a:latin typeface="Dalek Pinpoint" pitchFamily="2" charset="0"/>
              </a:rPr>
              <a:t>Sócrates </a:t>
            </a:r>
            <a:endParaRPr lang="es-ES" i="1" dirty="0">
              <a:solidFill>
                <a:schemeClr val="bg1"/>
              </a:solidFill>
              <a:latin typeface="Dalek Pinpoin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F9A781D-7A8A-1647-6E6E-14F678FEE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293" y="1772333"/>
            <a:ext cx="1363756" cy="8027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35357D7-8CCA-951A-49C9-762B51DB2B93}"/>
              </a:ext>
            </a:extLst>
          </p:cNvPr>
          <p:cNvSpPr txBox="1"/>
          <p:nvPr/>
        </p:nvSpPr>
        <p:spPr>
          <a:xfrm>
            <a:off x="5197960" y="2575111"/>
            <a:ext cx="30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MonumentA" panose="02000605020000020004" pitchFamily="2" charset="0"/>
                <a:cs typeface="Arial" panose="020B0604020202020204" pitchFamily="34" charset="0"/>
              </a:rPr>
              <a:t> Conócete a ti mismo</a:t>
            </a:r>
            <a:r>
              <a:rPr lang="es-ES" dirty="0">
                <a:solidFill>
                  <a:srgbClr val="FFFF00"/>
                </a:solidFill>
                <a:latin typeface="MonumentA" panose="02000605020000020004" pitchFamily="2" charset="0"/>
                <a:cs typeface="Arial" panose="020B0604020202020204" pitchFamily="34" charset="0"/>
              </a:rPr>
              <a:t>&gt;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8044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03ECF7-167A-9E83-8BBB-3E3BAB3AE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92" y="3213847"/>
            <a:ext cx="1875596" cy="36441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348F54-CA69-6A18-0A44-18DB77F41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35" y="2877671"/>
            <a:ext cx="2232965" cy="39803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7A92F3B-8584-562F-036C-FFCBB95A0A37}"/>
              </a:ext>
            </a:extLst>
          </p:cNvPr>
          <p:cNvSpPr txBox="1"/>
          <p:nvPr/>
        </p:nvSpPr>
        <p:spPr>
          <a:xfrm>
            <a:off x="4124885" y="6162346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https://www.nsvrc.org/statistics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B08536-14B7-2D63-184C-00B07455F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482" y="1406391"/>
            <a:ext cx="7582958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03ECF7-167A-9E83-8BBB-3E3BAB3AE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92" y="3213847"/>
            <a:ext cx="1875596" cy="36441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348F54-CA69-6A18-0A44-18DB77F41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35" y="2877671"/>
            <a:ext cx="2232965" cy="39803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7A92F3B-8584-562F-036C-FFCBB95A0A37}"/>
              </a:ext>
            </a:extLst>
          </p:cNvPr>
          <p:cNvSpPr txBox="1"/>
          <p:nvPr/>
        </p:nvSpPr>
        <p:spPr>
          <a:xfrm>
            <a:off x="4124885" y="6162346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https://www.nsvrc.org/statistics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DF66A9-4F37-7F0F-385A-C8C3BC47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89" y="1618997"/>
            <a:ext cx="749722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2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03ECF7-167A-9E83-8BBB-3E3BAB3AE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92" y="3213847"/>
            <a:ext cx="1875596" cy="36441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348F54-CA69-6A18-0A44-18DB77F41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35" y="2877671"/>
            <a:ext cx="2232965" cy="398032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7A92F3B-8584-562F-036C-FFCBB95A0A37}"/>
              </a:ext>
            </a:extLst>
          </p:cNvPr>
          <p:cNvSpPr txBox="1"/>
          <p:nvPr/>
        </p:nvSpPr>
        <p:spPr>
          <a:xfrm>
            <a:off x="4124885" y="6162346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https://www.nsvrc.org/statistics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DF66A9-4F37-7F0F-385A-C8C3BC470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89" y="1618997"/>
            <a:ext cx="7497221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7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03ECF7-167A-9E83-8BBB-3E3BAB3AE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292" y="3213847"/>
            <a:ext cx="1875596" cy="36441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56CB349-C6F3-6B71-F783-8E94E3906C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4348F54-CA69-6A18-0A44-18DB77F41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035" y="2877671"/>
            <a:ext cx="2232965" cy="398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3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36A2D09-0715-BCD5-78C8-1859F0992079}"/>
              </a:ext>
            </a:extLst>
          </p:cNvPr>
          <p:cNvSpPr txBox="1"/>
          <p:nvPr/>
        </p:nvSpPr>
        <p:spPr>
          <a:xfrm>
            <a:off x="3133165" y="4265953"/>
            <a:ext cx="67504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Montserrat Light" pitchFamily="2" charset="0"/>
                <a:cs typeface="Arial" panose="020B0604020202020204" pitchFamily="34" charset="0"/>
              </a:rPr>
              <a:t>"Que desgracia para un hombre envejecer sin haber conocido la belleza y fuerza de la cual su cuerpo es capaz“</a:t>
            </a:r>
          </a:p>
          <a:p>
            <a:endParaRPr lang="es-ES" dirty="0">
              <a:solidFill>
                <a:schemeClr val="bg1"/>
              </a:solidFill>
              <a:latin typeface="Montserrat Light" pitchFamily="2" charset="0"/>
              <a:cs typeface="Arial" panose="020B0604020202020204" pitchFamily="34" charset="0"/>
            </a:endParaRPr>
          </a:p>
          <a:p>
            <a:r>
              <a:rPr lang="es-ES" dirty="0">
                <a:solidFill>
                  <a:schemeClr val="bg1"/>
                </a:solidFill>
                <a:latin typeface="Montserrat" pitchFamily="2" charset="0"/>
              </a:rPr>
              <a:t>                           </a:t>
            </a:r>
            <a:r>
              <a:rPr lang="es-ES" i="1" dirty="0">
                <a:solidFill>
                  <a:schemeClr val="bg1"/>
                </a:solidFill>
                <a:latin typeface="Montserrat" pitchFamily="2" charset="0"/>
              </a:rPr>
              <a:t>                    </a:t>
            </a:r>
            <a:r>
              <a:rPr lang="es-CO" i="1" dirty="0">
                <a:solidFill>
                  <a:schemeClr val="bg1"/>
                </a:solidFill>
                <a:latin typeface="Dalek Pinpoint" pitchFamily="2" charset="0"/>
              </a:rPr>
              <a:t>Sócrates </a:t>
            </a:r>
            <a:endParaRPr lang="es-ES" i="1" dirty="0">
              <a:solidFill>
                <a:schemeClr val="bg1"/>
              </a:solidFill>
              <a:latin typeface="Dalek Pinpoin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F9A781D-7A8A-1647-6E6E-14F678FEE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93" y="1772333"/>
            <a:ext cx="1363756" cy="80277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35357D7-8CCA-951A-49C9-762B51DB2B93}"/>
              </a:ext>
            </a:extLst>
          </p:cNvPr>
          <p:cNvSpPr txBox="1"/>
          <p:nvPr/>
        </p:nvSpPr>
        <p:spPr>
          <a:xfrm>
            <a:off x="5197960" y="2575111"/>
            <a:ext cx="30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  <a:latin typeface="MonumentA" panose="02000605020000020004" pitchFamily="2" charset="0"/>
                <a:cs typeface="Arial" panose="020B0604020202020204" pitchFamily="34" charset="0"/>
              </a:rPr>
              <a:t> Conócete a ti mismo</a:t>
            </a:r>
            <a:r>
              <a:rPr lang="es-ES" dirty="0">
                <a:solidFill>
                  <a:srgbClr val="FFFF00"/>
                </a:solidFill>
                <a:latin typeface="MonumentA" panose="02000605020000020004" pitchFamily="2" charset="0"/>
                <a:cs typeface="Arial" panose="020B0604020202020204" pitchFamily="34" charset="0"/>
              </a:rPr>
              <a:t>&gt; </a:t>
            </a:r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EF4C93E-B76E-FB8F-A5C5-17EA5A9C1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" y="0"/>
            <a:ext cx="12194067" cy="689229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6570EB-8DB6-B6C9-9E6E-F70D79106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617" y="395496"/>
            <a:ext cx="2200686" cy="22006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8E94448-DB8C-D860-66B9-757503231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589" y="1844100"/>
            <a:ext cx="2200686" cy="22006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AA988E3-336A-A2CD-8CCF-77444E55D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103" y="3487562"/>
            <a:ext cx="2757110" cy="27571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8CB13A9-A940-A231-E666-DA87DC2BE622}"/>
              </a:ext>
            </a:extLst>
          </p:cNvPr>
          <p:cNvSpPr txBox="1"/>
          <p:nvPr/>
        </p:nvSpPr>
        <p:spPr>
          <a:xfrm>
            <a:off x="184061" y="6387682"/>
            <a:ext cx="4344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Dalek Pinpoint" pitchFamily="2" charset="0"/>
              </a:rPr>
              <a:t>&lt;&lt;&lt;GIMNASIO ESTICO VIRTUAL&gt;&gt;&gt;</a:t>
            </a:r>
            <a:endParaRPr lang="es-CO" sz="2000" dirty="0">
              <a:solidFill>
                <a:schemeClr val="bg1"/>
              </a:solidFill>
              <a:latin typeface="Dalek Pinpoint" pitchFamily="2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1B6DCE3-992C-2A30-B4E2-B03526DC9D9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42" y="5250433"/>
            <a:ext cx="1871695" cy="140171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96487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4B639C3-F445-ED6E-34D1-BEEF6DBD9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9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de salida">
            <a:extLst>
              <a:ext uri="{FF2B5EF4-FFF2-40B4-BE49-F238E27FC236}">
                <a16:creationId xmlns:a16="http://schemas.microsoft.com/office/drawing/2014/main" id="{BEE80BC9-27C8-D070-B613-62358A81CE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19" y="1364598"/>
            <a:ext cx="11745361" cy="4377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4928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98</Words>
  <Application>Microsoft Office PowerPoint</Application>
  <PresentationFormat>Panorámica</PresentationFormat>
  <Paragraphs>14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Dalek Pinpoint</vt:lpstr>
      <vt:lpstr>Montserrat</vt:lpstr>
      <vt:lpstr>Montserrat Light</vt:lpstr>
      <vt:lpstr>MonumentA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Neo</dc:creator>
  <cp:lastModifiedBy>Neo</cp:lastModifiedBy>
  <cp:revision>7</cp:revision>
  <dcterms:created xsi:type="dcterms:W3CDTF">2024-08-19T02:30:08Z</dcterms:created>
  <dcterms:modified xsi:type="dcterms:W3CDTF">2024-08-20T23:52:14Z</dcterms:modified>
</cp:coreProperties>
</file>